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19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76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01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18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6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03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2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37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87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23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41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69689-B14F-454E-AE60-45F0A4C40E06}" type="datetimeFigureOut">
              <a:rPr lang="de-DE" smtClean="0"/>
              <a:t>20.03.2019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CDCD-65EC-4D7A-AF82-A9197B7A5D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78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Mahl mit Freunden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Gründonnerstag – Eine Geschichte mit </a:t>
            </a:r>
            <a:r>
              <a:rPr lang="de-DE" dirty="0" err="1" smtClean="0"/>
              <a:t>Storybag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6598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915" y="1557591"/>
            <a:ext cx="3496676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34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553" y="1557591"/>
            <a:ext cx="3516894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5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506" y="1557591"/>
            <a:ext cx="4286988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4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960" y="1557591"/>
            <a:ext cx="3782079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1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92" y="1557591"/>
            <a:ext cx="3599615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1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925" y="1557591"/>
            <a:ext cx="3644149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8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082" y="1557591"/>
            <a:ext cx="3381836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7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744" y="1557591"/>
            <a:ext cx="3358511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01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210" y="1557591"/>
            <a:ext cx="3831580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3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192" y="1557591"/>
            <a:ext cx="3503616" cy="374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12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Das Mahl mit Freunden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Mahl mit Freunden</dc:title>
  <dc:creator>Ruddat</dc:creator>
  <cp:lastModifiedBy>Ruddat</cp:lastModifiedBy>
  <cp:revision>2</cp:revision>
  <dcterms:created xsi:type="dcterms:W3CDTF">2019-03-20T17:50:30Z</dcterms:created>
  <dcterms:modified xsi:type="dcterms:W3CDTF">2019-03-21T08:31:06Z</dcterms:modified>
</cp:coreProperties>
</file>